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432103-29E2-444D-A457-BBE5C274A19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1EC74F-F983-4BA9-9625-038DE888312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Take out a piece of paper and write about one of the following questions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010400" cy="33528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What is water made of? Draw the structure of the molecule.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What is denser? </a:t>
            </a:r>
            <a:r>
              <a:rPr lang="en-US" sz="3600" dirty="0" smtClean="0"/>
              <a:t>Liquid water or ice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How does water stop the eart</a:t>
            </a:r>
            <a:r>
              <a:rPr lang="en-US" sz="3600" dirty="0" smtClean="0"/>
              <a:t>h from getting too cold or too hot?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Write three unique properties of water.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Building blocks in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/>
          <a:lstStyle/>
          <a:p>
            <a:r>
              <a:rPr lang="en-US" dirty="0" smtClean="0"/>
              <a:t>Simpler components </a:t>
            </a:r>
            <a:r>
              <a:rPr lang="en-US" b="1" dirty="0" smtClean="0"/>
              <a:t>BOND</a:t>
            </a:r>
            <a:r>
              <a:rPr lang="en-US" dirty="0" smtClean="0"/>
              <a:t> to create more complex structures</a:t>
            </a:r>
          </a:p>
          <a:p>
            <a:r>
              <a:rPr lang="en-US" dirty="0" smtClean="0"/>
              <a:t>The basic unit of matter is:</a:t>
            </a:r>
          </a:p>
          <a:p>
            <a:endParaRPr lang="en-US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AN ATOM</a:t>
            </a:r>
            <a:endParaRPr lang="en-US" dirty="0" smtClean="0"/>
          </a:p>
          <a:p>
            <a:r>
              <a:rPr lang="en-US" dirty="0" smtClean="0"/>
              <a:t>Atoms bond together to form </a:t>
            </a:r>
            <a:r>
              <a:rPr lang="en-US" b="1" dirty="0" smtClean="0"/>
              <a:t>MOLECULES</a:t>
            </a:r>
            <a:endParaRPr lang="en-US" b="1" dirty="0"/>
          </a:p>
        </p:txBody>
      </p:sp>
      <p:pic>
        <p:nvPicPr>
          <p:cNvPr id="1030" name="Picture 6" descr="http://upload.wikimedia.org/wikipedia/commons/d/d8/Atom_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19400"/>
            <a:ext cx="1676400" cy="1676400"/>
          </a:xfrm>
          <a:prstGeom prst="rect">
            <a:avLst/>
          </a:prstGeom>
          <a:noFill/>
        </p:spPr>
      </p:pic>
      <p:pic>
        <p:nvPicPr>
          <p:cNvPr id="1032" name="Picture 8" descr="http://d1jqu7g1y74ds1.cloudfront.net/wp-content/uploads/2010/02/c-atom_e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590800"/>
            <a:ext cx="2133600" cy="1778000"/>
          </a:xfrm>
          <a:prstGeom prst="rect">
            <a:avLst/>
          </a:prstGeom>
          <a:noFill/>
        </p:spPr>
      </p:pic>
      <p:sp>
        <p:nvSpPr>
          <p:cNvPr id="1036" name="AutoShape 12" descr="data:image/jpeg;base64,/9j/4AAQSkZJRgABAQAAAQABAAD/2wCEAAkGBhQREBMTEhQWFRUTFiAYFxYWGBYVGBkbGBgZHhkVGxcYGycjGBkmGhYbIC8gIycpLC0sFR4xNTAqNSYrLCkBCQoKDgwOGg8PGjUkHyU0KS0sKi8vLCwxLSosLCkvLCwsLCwpLCwqLCwsLCwsKSwpLCw0LCwsLCkpLCwsKiwpLP/AABEIAM4A9QMBIgACEQEDEQH/xAAcAAEAAgMBAQEAAAAAAAAAAAAABAUDBgcCAQj/xABGEAACAQMCAgcFBAUJCAMAAAABAgMABBESIQUxBhMiMkFRYQcUcYGRIzNCUmJykqGxFUNjc4OissHRFiRTgoSTo/A00uH/xAAaAQEBAAMBAQAAAAAAAAAAAAAAAQIDBAUG/8QAKhEAAgIBAwMDBAIDAAAAAAAAAAECEQMEEjEhQVEFE2EiMnGRgaEU0fD/2gAMAwEAAhEDEQA/AO40pSgFKUoBSlKAUqNxDiUVvGZZ5EijXGXdgqjJwMk7czivNzxaGOHr5JY0hwD1rMoTDY0nUTjBJGPPIoCXSoo4pF1PX9YnU6NfW6ho0Yzr1ZxpxvmslneJMiyROro4yrqQykeYI5igM1KE0oBSlKAUpSgFKUoBSlKAUpUa84lHFjW257qgFnbHPSigs3yFASaVXC8nfuQhB5zOAfQhIw2R6EqfSvogufGaH4CF/wCJm3+gq0SywpVf1VyD95Cw8uqdD+11px+zXn+U5E++gYDxaE9co/5QBJn4IR60oWWVKw2t2kq6o2V1yRlSCMg4I28QdiPCs1QopSlAKUpQClKUApSlAKUpQFD074L73w27gABZ4m0A/nUak/vqK5RccUa/6PcIsUID3dwts3jiO3Ygtj0AjY13WuT9DvZXc2vFeukaP3SCSeS2RWJKmbCgFdIx2ANs4BXagNbt+PyDopJadoXC3XuIUkFizSByg3O2gsn/AC7eFb9xYXVjHBBDd2NnbQwIivc5MjuowR2mChcBd+eSapT7Krn+WjNqj9wa7F4U1tr61VJzpx/xGO2cY+lT+kHQm7/lh7+KG2u0khEapcsV6hhjtKNDArsTtv8AaMNvECg4j0vvOJdHbxz7uGgleK4ZdRSSNVB1RYzhiWXmcYBPjgTbHpddcK6PRXM5gk1RQpZoodcao8jrSe8Qo1YXGdBGRnIsOAeze5j4VxOzlaISXcsjxsmRH2lXTkYyi6l5b4HnUab2fX17wX3C793jktur91dC7AmJWXMnllDpyB4k48KA+cM9pE8V9ZQT3dleJeEo3upGYJOzpBIc6kLNgEgE4J2xvmg6X8Uu+JXlnaLbhLScapZMjEZ5RADOXbDHVy7PhtVtwHh/EOuh6+y4fEqH7WWPLO2FODEoUaDqwdyds1n6HdFJrXiPFLmXR1d5IjRaWJOF6zOoY27486A3KlKUApSlAKUqv4lOzMsER0u4yzj+bjBwWH6Z7q58cnfSRVSsjPNxePIxjgIGk4klIyE81Ufjk/cvjnumRZcNSLJUEs3ediWdvix3xucDkOQAG1Zre3WNAiDCqMAf+8z61kpfZChSlRL/AIpFB1fWtp66QRR7E6nYEquw22U7nbaoUl0qHa8XilmmhR8yW5USrhhp6xdSbkYOV32zUygIF3wkMxkjbqpfzqM6sclkXlIvhvuATpKk5r1ZcQLMY5BolUZxzVl5a0PiuSMjmpIzzBM2uV9MelLXF41vGxVIH0DT3mfGG3G/MlNI575znbdixvK9pqyTWNWdUpX594zx254bIrxvJEx3CuHCOARkFG2cbgHxGoYIODXbOivSBb6ygukGBMmSuc6WGzpnxwwIz6Uy4vbdXZcc96ui2pSlaTYKUpQClKUApUbiVyY4ZZFxlI2YZ5ZVSRn6VzL2Xe1G5vblYL0RL7xCZbdkBXV1cjo6EFjk9hjt4IaA6tSuU+0/2n3dncyRWSxMttEklw7gthpXCpHgEYOGVvUN6b7/AMV6UW9pbpPdypCrAc85JxkhVGWY+gBNAW9KpOB9MLS/id7OdZdA3AyrLzwSjgMAcHBI3xWueyfpQ83B/er2fJV31yyFVAVT4nYACgN+pWv8A6f2F9I0VrcpJIuexhkJxzKhwNY9VyK+cb9oNhZyiG4uY45DjsdpiueWvSDoGDnLY2NAbDSq5ekNubhLYSqZnj61UG5ZN+2CNsbHxqFxbpJEYr6OCUe8WsDM4HOMmNmQ7jHhnxoC+pWkezjpUW4HBeX04/H1kshVRtM6rk7DOAAPParno507suIMy2lwsjKMlMMjYGMsFcAlckbgY3oC+pSlAfCcbmq/gq6kMx705178wn82uDywmCR+Zm86cfb/AHd13+0KxZHMda6x5+WvPyqwAxV7E7n2lKVCitT9oXCpbhbFYusBW+jZpIgpaNQkmZO0CBgkbkEb1s91crGhdjgD/wBA+JO1UzcRlkBKnQPIYP1J/wAq87W+pYdFXucvsuTdjwyydVwVHQngc1txDiplMsiyNB1c8wXMumHDboqqdJOnYDkK3WtLfpk9uwMv2kXiwHaUfmGnvAeWM/wO4xShlDKQVYAgjcEHkR6Vt0msxauG/H+nyTLiljdSPdcL6b9GprfiErjKrLIZYpFJByx1HDDuurk8tx2TXdKxXNqkilZFV1PNWAYfQ16OLJsdnNkhvR+Z+M2FxcMgeSa4bOmNZJJJjlsdlA7HBJA5c8Dyrv3QLo+bHh1tbN30TL4ORrdi7gHxAZiPlXriPAIYoJXghjWRU1qQoB1R9tBnGcalFXaOCARyIyKyyzjLrFExxkvuZ6pSlaDaKUpQClKUBB47/wDFuP6l/wDAa4VZRNb8C4PxSMHVYXL68YyYpbhw67+ZAX+0NfoGSMMCrAEEYIO4IPMEeIqEvALcW/uwgiEHLqdC9XudR7GMd7f40Bw3its0vR7iPEpQRJxG6VxnOREkwWNPl2seY01sXSueOPpBwl70qLUWp0NKVESygPljq2BB6rc8joPhXUZ+B27wC3eGJoQABEUUxgL3QExjbG1feJcFguIxHPDHKg5K6KwGORAI2PwoDmXCZYZulFxJZFWiWxKzvFgxmQkbal2J2Xl4ofI1pEiyf7Hx6M6Be/bY/JlsZ9Os0fPFfoPhfA4LVClvDHCrHJWNFQE8snA3ONt6+2nBIIoTDHDGkRzmNUUIdXPKgYOaA5xDwr3q/wCGztxKwJgY9THbRhHkQgaowOuY4CrjltqNV/QXiVlDecaXiTwpM902fedI1xEthV6zvLjwHMFfDFdM4d0NsreQSQ2kEcg5OkSKwyMHBAyNjjavXE+idncyCSe1glcDGqSNHbA5AkjcehoDnPEeMW9v0lsZ2dYraXhwEUjfZxgEyFRlsBdsbHGMjzqN0f4pHc3nSSaFg8b240sM4bTFIpIzzGVO/jXVOK9Hba6Ci4gilCdwSIrafPGRtyH0FeoeA26GQrBEplUJJhFGtVXSqNgdpQuwB8NqA4LdK3+zPBycCJb1jKXUvGB102DIo7yc8jxzjxrfOGcJ6/i1ndvxCxkkjjcLHaoFaWMo3P7VsqNWfIVv8XA7dYPd1hiEGCOpCL1eCSSNGMbkk8vGo/C+iVnavrt7WGJ8Y1pGitg8xqAzj0oC2pSlAQOL92Py66P/ABjH78VPqt6QkC3ZycCNkkJ9I5Fcj5hSPnXm36U2ruI1uIi7HAXWMsfJc94/CstratGNpOi0pSlYmRrfTqcpBGRy64avhpfGfTOP3VTJxY9WVXfI5Hx2O2fD41unEeHrPE0b91h8x5EeoNc+v+iF3C32QEq+GDv9DXy/q+iyTzxzQV/xf7Xg9DTZIbHCRV9IuIAmU40qzuVB1ZOXY6jq3GQQceGa3r2csx4Xa6vydn9TU3V/LRprUbfoBdXcg95+yiB7W4LsPyqByPqeXrXTre3WNFRAFVFCqo5AAYAHoAK9H03DOO7JNU5fFf0atRNOorsZKUpXrnIY7juNn8p/hWDhJPu8OefVrn9kV445KVtpiveKFUz4uw0oPmxA+dTIowqhRyAwPlV7E7nqlKVCilKUApSsF5fJEuqRsDkNiST4KqjJZj4KASaAz0qtWa4l7qiBPOTtyHn+BTpTwIJZjvuor6OCg46yWaQ+ZkZB81i0qfpVrySyxpUH+RIfyD45OfrmvJ4Ko3R5Yz5iR2A+CSFl/u06DqWFKrWNxF4LcL6Yjlxj1Ohzn9QVJsuIJKDoO6nDKQVZTzwyndTjfcciDShZJpSlQopSlAKVWtxjWStuvXEZBbOmIEZBBkwcnIIIQMQRuBX3+TpH+9mbH5Ifsl/ayXyPMMvwq15JfgnyShRliAPMnH8agnpBbA494hz/AFif616i4JAp1dUhb87DW/7bZJ+tTQuOVOg6nI+n/SsTXggVwYYguNJBVnYZLZBwcBgB5ENWt9O+GtbQqZFXEhKgB0fJAzyVj4edbt7SegbzT+9wKW1KBKijLZXZXAG7dnCkc+yux3xzu46HSNkRwuWA3Co2dt99tvnXp45N4qhwcE0lkuR1H2L9Jpb3hx64lnt5TFrJyzKFVkLHxID6cnc6ckkk1v1aV0A6HSWFkojmRnlPWyDAeJiwGNDLhu4qjVkg4zp3rY04zpIW4TqWOwYnVExOBhZcAAknADhWJ5A15rXXod1+SypSlYmQpSlAKUqPfXoiQscnwVR3mY8kUeJJ2/0FARL89bPFDzCETScjgKfsgd9iZBqB/oGqzqFwu0ZFLSYMsh1SYJIBwAEUn8KgADYZwTjJNTar8EXkUpSoUUpXiaZUVnYhVUFmJ2AAGSSfLFAYL++6sAAa3c4RAcaj6n8KjmW8B5nAOOz4bhutkOuYjGrwUHmkY/Cuwz4nAyTgYx8KgZiZ5AQ8g7Kn+bjz2Ux4Me836RxkhVqyrJ9OhORSlKxKKVTnpKnXXcWl9VnEkrnbDCRXIC78/szzxzFTOD8TW5t4bhAQs8ayKGxkB1DAHBxnBoCZUK/4aJCHUlJV7si8/wBVh+ND4qfiMEAibSidAh2F8XLI40yp3l5gg8nU+KHBwfMEHcVMqp6QusUYuCyo8PdZjgNnGqEnyfAGN9wpwSoqtHtJss4aRkHmyOF+ZA2+dbFCUlcUYOaTps2K8vEiQu5wo+JJJOAoA3ZiSAANySAKge5PcbzgrEeUG3a/rSO9/Vjs7nOrbDh9s0rC4m584Y9iI1I7xxsZWB3PJQdK/iZ7WseOC88nxVAAAGANgB/Cvtco6RdM5Lq4kiido4o3KAISpcqcFiRvgkHA5Yx41rF/0uu+GSq6vJjO8cusxyAc1w3I795dxkfA9L0zUN7f8GlZ05bUjv1Ko+E8alvIIp4ESOOaMOjSku/aGcGNMD/yZ9BUz3KYjtXBB/o40UfR9f8AGuWjfZYUqv8AcpgOzcZP9JGjD6Jo/jXw3FwnejWUecTaG/7chxj+0J9KULPD2727Fol1xMSXiHeUncvF55O5T1yu+zTLe5jnQlSHU5BH8VZTyPgVIz515suJxy5CHtL3kYFHXnjKMAQDg4OMHG2a8XXCkdtYLRyYx1kZ0ttnAbYhwMnAcEDyq/kn4I/uj2+8OXi8YScsvrExPL+jO3LSVxg2FrdLKgdDqU+Pw2IIO4IIwQdwQQah4uU5dVMM+OqFgPXAcO3yUVW3U80UpmjtZjq++RGgKuAMawDKD1oA8B2gNJ/CVtWS6NjpVVa8YklQPHbthhlWeSEKQeRzG77H4Vk93uJO/IsQ8ViGtv8AuSDGP7MH1qV5MrM19xNYsDdpGGUiTBdseQJGBkjLEhRkZIrHaWTFxLNguO4oOUjB54P4nPi2PQYGc5rPh6RZ0Ddu8xJZm9WdiS3zNSal+AKUpUKKUpQCq3i/baKHwkbU+/8ANx9ptvEF9CEeUhqyquQ6rx8j7uFcH+td9Q/8K1URljSlKhRSlU/HeLdWVjU4ZxknyHLb1J8fQ1z6nUQ0+J5Z8IzxweSSijXOM9BI7i8vprhIn66CNLfUxBV1WQMSPAEsnnyrZ+i3Dmt7G1gfGuGCONtJyMoiqcHxGRVRcQqEBJ3b/UDc/FgPnWvx9J2sZlLN9gWAkUnZQTjrBnu6eZ8wD44x4mk9d9/KoTx7U+Hd/HhHVLS/S5Rd0dLpSlfRnEci9qPG2/lBYmP2cUakD9J86m+gA9MHzNa10qkgW06yO4ieQ6fsVD6+0RkbjHZzk/A10b2k9CxclLlDiVQsZU7dYGfCAeTanwPPVudhWhXHs8uGZYxCys50jVhVzgk9onGwBO2eXjXp453iqLr9HBONZLas2v2B8XklsJopCSLebTHn8KMit1Y9Ac48g2OQFdOrXegvRBeG2vUg6ndjJK/gzkAbDwUKoUfDPMmrLik7ErDEdLyZy4werQd6TfbVuAufFs4IBrzmrZ3djhvG+CS217MobGmVmjcHmNWpcH8yhgD5EVUcegu7x40keW5fJESFixy2M6QeROBknkB4DNfo1uEQmIRNGrIvJWGr59rm2dyeZJzXyx4LBASYokQnmVUA/DPPFdTzwcaa6nOsUlLo+hG6J8GNnY21uxBaGJVYjkWA7WPTOatqVrnGukc4u1s7OKOSbqevdpneONE16FGURizMwbbG2muM6TY6VR9EekhvYpS8fVS28728yBi6iSI76WKjUpUqwOPxY8KvKAi33DUlxqyGXuup0uv6rDw2GRyPIgjasFteujiKfGW+7lAwsm2dJH4ZAAduTAZHiq2NYby0WVGRxlW9SCMbggjdWBAII3BAIqp9mSvBmpUDhd02XhkOZIsZbYa0PclwOWcEEbdpGxtjM+jVFRR3F6ljIesYJBNll/Qk5uABuQ+dWw2YPk9oCvvDumlpPII45hrJwFYNGW9F1gaj6CuWdIOPG44nKrnZZjBGCcBQr6OZ2ALAsSfP0rXfaFbNbGMEoTJkqY3VyChXJyh7JBYEH/Su14IKFyf1HIssnOkuh+kKVrXs44697wu1nl3kZCrn8zRu0ZfbzKZ+dbLXCdYpSlAKUpQCq+3b/e5h/RRH6tOP8qsKrrhtF1EdgJUaP1LL20H7IlPyqojLGlKVCitH6cK0dzHN+Bk0Z8irMf4N+6t4rBe2KTIUkUMp8D/H0Ncet03+TheM24cntzUjni8UZlYIwGrGSdJxhlORlTnZdOPXPhWodIY2uMWsfaeYiJeZ73ZyfQZyT5Amuh3XszUtmOd0B8CNX+dWnRzoRBZt1gzJKRjrG8AeYUclz9a8XTen6jdCOX7Y8dV/s7MmeFPbyzYVXAA8q+0pX0x5xXXvbuIE3wuqU+XZARVPxMhYesdOJDM1r6Ssfl1Eo/iwr7bLm6nbOwjjTHkQZGJ+Ydf2RXxu1djyhiJPlmVhp+YETft1kYljVbwYa9c55zHsn+iXIjAPkQS/xlNZeMylbeUrs2ghf1iML/eIqVBCEVVUYCgADyAGAKnYvc90pSoUVqHHbL/fFvLW5WKYQ9Q4eJp4nj1al7KuuHVicEHxIqdxfieuUwqeyuzepPh8AD9fhXpYUxpJGfLO/wBK+Y1/rc8WV4tPG3Hlv++PHk7IYIqKlPuYehlnDbRtEs3WTTSvPMzL1ZklkOXYIeQ2AABOABua2Wufcbtxvjw/y5HNW/QXpK1wskMpzLBjtfnRs6W/WBUg/AHxrq9K9V/zPpmql8cMajTe2t0eDaqUpXunGVvFxoMc4/mm0v6xyEB855BTpk/sz51ZViu7YSRvG26upU/Bhg/uNYOD3Bkt4XbvNGpb9YqNX781exO5zrpz7OHe5e5gUusp1Og7ytjcgfiU4ztvknz21CD2aT3EvVxxGI7FmkUoFBJGog4LcjsOePDnX6Aqvm2u4j4NE4PxDRlf3F/rXTHUPbto0PCt26z7wHgyWdtDbx50woEBPM45sceJOSfU1PpSuU6BSlKAUpSgFaf7Q+kvuyxRJ99I2tW/IEIy3qTnTg7EFvgdwrl3tj4NIzwXCAlApjcj8J1ZQnyByRnzAHiK3YEnNWasrag6KDiXSK6jHWi6mDf1jaf2D2fljFb17L+n/wDKcMiyYE9uQH0jCsrZ0SAeBOkggeK+AIFct4jxa6a0NsTH1RUL92mvAIP3mM52586272D9GpIRdXLqVSbSkefxaCxZx+jlgAfNWro1XXrto06fp3s61SlK4TrFKUoBSlKAqrS4CPeO5wqSAknkFEERJ/jWfhELBGkcYeZtbKeaggBEPqqKoONshj41VWrC4vJQCDCnVynn9q/aUY8DGpizkc2A5AdrY6zl0MUQOOfc/wBpHn4damf3VPqHxiBnt5VTvFDp/WAyv94CpFtcCRFdTlXUMD6EZB+hrHsXuZKUpUKc4S5K3M4bmJn5/rnH7qsbi4PVOe0PsmPWDuAamJj5/eHBwfDVHs2Mj70x6Ov1huIRnI+0Uc8jbUB8Ofw9a1SLikerLqNQ8Su4+fMV8VKEtHqsjcb3X3rpd3/3B6625scevBbcUvV0rjV1hzqB04Aym57ZI2yRtvvyqF7PHZuLuVzpFq+ryyZYdOfXZsfOq/ivGOs7EQLs2wCgkk+QA3Nb17PeiZs4nklA6+fBcc9KrnTHnxI1En1bG+M13+mYnPMsu1RpJdPxRp1ElGG27NtpSlfTHnCoPBfuE+ePhqOP3VIvboRRvI3KNSx+Cgk/wrFwm2McESNuyRqCfMhRk/Wr2J3JdQL37+3+L/4D/wDlT6r7g5uoR4CORj8cxAfuZvpRBlhSlKhRSlKAUpSgFeZIwwKsAQRggjII8iDzr1SgKT/Yqz1auoT4dor+xnT+6s/ub2+8A1x+MGQpX+qY7D9RsLywVxvaUrNzk+XZiopcKiLZ8TjlJCnDL3kYFXX4odwNtjyPgTUqsF3YRygdYgbG4JG6nzU81PqKijhLLjq55lA/CSsoPxMqs396sehepY0qB7rP/wAZf+1v/j/yr4eFux7dxKQfwrojHyZFDj9qlAz3nEY4sa2wT3VGWZvRUXLMfQA1Da3kuPvAYof+Hka5B5OR3E/RUknbJAypmWnDY4slEAJ5tzdv1nOWb5mpNLrgVfJWzgR3MBGAro0WAPxAB4/gAqSfUVZVp3T7pSLfq4E3mYiQHP3YVtmx4lipGOWA2fI6TxDpxfQfae8E/osqFT6EBRt8CPjXTDTTnDejRLPGMtp2eq7hJ0GSA/zZynrG5JTHop1J/Zjzqs6BdM04na9cF0OjGOVM5CuADsfFSCCPjjmDVtxO1Y6ZYvvIs4Gw1qca4iTyzgEHwZVJ2BB5/g3/ACTqVgsr1ZkDocg59CCDhlYHdWBBBB3BBFZ6xKKgXnAbeU5kiRj5kb/uqfSsJ44TVTV/kqk1wQrHg0MG8USIfMAZ+GedTaVgvb1IY2klYKi8yf8A3c52AHPNZQgo/TFfojd9WZ6Vpc/tTt0P3UxXPeAT66S+cfv9K2C06SQS24uIn1xtsNOdRbOOr0ncPnbSd81tlinD7kYRnGXDPXFW1vFAPxnXJ6RxkHHLHafSuDjILkd01ZVA4XZsuqSXHWy4LY3CgZ0RA+IUE7+LM5wNWKn1g/Bkig6R9MYrQhMGSUjOhSBgeBY/hB+BPpWrWntSiS5L3UZiV1VAyt1iphmJZuyCAdQyQDjSPXGl8d4k44nc9ZgE3DLljpAXVpQknkugKc+W9UvTxANHV3FtMGz9xOsxXGO8F7uc7eeDXf7WKOPrycayZJT+D9KqwIBByDuCOR9a+1qPsmkkPBbLrc6ghAz+RXYRf+MLW3V552ilKUApSlAKUpQClKUApSlAKUpQClKUBx72u8OlW+jmAOiSIKrDwZGYsp8tmBHn2vKtR49xWea2ELQ2yqNP2iQ6ZuzjnLrO5x2tt8mv0PfWEcyGOVA6nmGGfgfQ+orX39nFmc5R9xsNbbevrj1zXZDNDZtlZzSxy3XE1P2BcCeG2uZmyEnkURg+IiBBcehZiv8AZ11SqzhN2Qfd5AqSRrsFGlJEGwkjHgOQZOaE43BVms65ZcnRHgrrnh7LIZoMB2+8Q7JLgYBOO7IAANYByAAQcLpzWXE1kJXdJFGWjfZ19cZwRnbUpKnGxNS6j3lgkoAdQcbqdwynllWGCpx4gg1LvkVXBIpVd7lMn3c2oZ7sya9vIOpU/NtRp190DvDCR4ETPn9kw7fU0oWWNcz9snE2Q2kY7ja3I82TQB9A5+tb3190TtDCB5mZyR/yiHf6iqjpJ0Pa/iCzyqGQ6o9EekA4xhizMWGD4FfDyrbiahNNmvInKLSOU3txE9k0nvECSBWIgZj1xK5AUIB3mxkb+IqZ7ApWa8ulcEqI1kXJJCuSULAZwGKbaueFxyqfP7K7onQI0/X1jT/9v7tb30E6DJw2JwDrllIMj4wNs6UX9EZPPmWJ2zgdGpnu67rNOCNdNtG0UpVdxC/OsQQ/esMk8xEhyOsb12IVfxEHwViOJKzqbo1bpL0LS+unkhwjooEjkdmR9sLtuGVMZbB7yDfBxUW/scMjj3h0EYO6x6izDy1EDT8Rk/DnXSrKzWJAiDAHnuSSclifFiSSSeZJNZ63e/NR2rg1ezFvczFa2yxIscahURQqqBgKqjAUDwAArLSlaDcKUpQClKUApSlAKUpQClKUApSlAKUpQClKUBF4hw9ZlAJKsp1I67OjfmUn6EEEEEgggkVHg4kyMI7jCsdlkAIjkPkM9x/0CfgWwcWVeJoVdSrqGVhgqwBBB5gg8xVvsyV3PTMACTsBzJrXrj2gWSNpM2f0lSRl/aVSCPUVq/tRvGtYoYUkfq52YsjHVgR6eyHPa0kuDpJPdAGBsdVhsJLm2Z7eJ5NJ0nQue1gHTnzwQfmK7MOnhKLlNnNlzSjLbFHbrO9SZFkidXRhkMpDA/MVmrhXsH6QSG/nt8/YzRGbG+zoyLrHllWwfPSvlXda5JKnSOlO0KUrHNOqAs7BQOZYgD6msSmSlVv8uK/3CvPnGGQYjwfxda2EYeeksfSvgsJZf/kOAv8AwoiQvhs0mzSDPkEBBwQateSX4PsvEmkYx2+GIyHlO8cZGxH9JJ+iOWO0RsDIsOHrCpC5JY6ndt3djzZj4nYDyAAAAAAGeKIKoVQFVRgAAAADkAByFe6X2QoUpSoUUpSgFKUoBSlKAUpSgFKUoBSlKAUpSgFKUoBSlKAUpSgNc6c9ExxC3CAhZI21xk8s4IKn0IPyIB3xiuXS9CbtMosdwpJ/my4Unz1IdJ+Oa7pSt+PO4Kqs0zxKTu6Odezn2XizDzXIHWyKFVAfukByRqX8ROM4OAFHrW6DgMfg04/6i4x9DJgVY0rU5tuzYopKiuPAY/Fpj/1Fxj6dZg1kh4LAraxEmv8AOVBf9s7/AL6m0qWy0hSlKhRSlKAUpSgFKUoBSlKAUpS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://www.ces.fau.edu/ces/nasa/images/module_3/WaterMolecu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800600"/>
            <a:ext cx="2209800" cy="1859179"/>
          </a:xfrm>
          <a:prstGeom prst="rect">
            <a:avLst/>
          </a:prstGeom>
          <a:noFill/>
        </p:spPr>
      </p:pic>
      <p:pic>
        <p:nvPicPr>
          <p:cNvPr id="1040" name="Picture 16" descr="http://2.bp.blogspot.com/-MusE0IVn3I4/T57jnPvS0_I/AAAAAAAADDw/o-WYT1j02bU/s1600/glucose-molecule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4800600"/>
            <a:ext cx="2463800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91000" cy="1722120"/>
          </a:xfrm>
        </p:spPr>
        <p:txBody>
          <a:bodyPr/>
          <a:lstStyle/>
          <a:p>
            <a:r>
              <a:rPr lang="en-US" b="1" dirty="0" smtClean="0"/>
              <a:t>Ionic bonds</a:t>
            </a:r>
            <a:r>
              <a:rPr lang="en-US" dirty="0" smtClean="0"/>
              <a:t>- transfer of an electron from one atom to another</a:t>
            </a:r>
            <a:endParaRPr lang="en-US" dirty="0"/>
          </a:p>
        </p:txBody>
      </p:sp>
      <p:pic>
        <p:nvPicPr>
          <p:cNvPr id="16386" name="Picture 2" descr="http://blogs.villagevoice.com/runninscared/BarryBonds19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838200"/>
            <a:ext cx="4191000" cy="5142331"/>
          </a:xfrm>
          <a:prstGeom prst="rect">
            <a:avLst/>
          </a:prstGeom>
          <a:noFill/>
        </p:spPr>
      </p:pic>
      <p:pic>
        <p:nvPicPr>
          <p:cNvPr id="16388" name="Picture 4" descr="http://wirdou.files.wordpress.com/2012/10/chemical-bonds-ion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76400"/>
            <a:ext cx="3479800" cy="2609850"/>
          </a:xfrm>
          <a:prstGeom prst="rect">
            <a:avLst/>
          </a:prstGeom>
          <a:noFill/>
        </p:spPr>
      </p:pic>
      <p:pic>
        <p:nvPicPr>
          <p:cNvPr id="16390" name="Picture 6" descr="http://wirdou.files.wordpress.com/2012/10/chemical-bonds-covale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0"/>
            <a:ext cx="3378200" cy="2533650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191000" y="4419600"/>
            <a:ext cx="4191000" cy="1722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Covalent bonds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sharing of electron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pairs between atoms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is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Makes up 50-95% of the weight in living organisms</a:t>
            </a:r>
          </a:p>
          <a:p>
            <a:r>
              <a:rPr lang="en-US" dirty="0" smtClean="0"/>
              <a:t>Water’s structure and composition make it unique</a:t>
            </a:r>
          </a:p>
          <a:p>
            <a:pPr lvl="1"/>
            <a:r>
              <a:rPr lang="en-US" dirty="0" smtClean="0"/>
              <a:t>H2O- What does this mean?</a:t>
            </a:r>
          </a:p>
          <a:p>
            <a:pPr lvl="1"/>
            <a:r>
              <a:rPr lang="en-US" dirty="0" smtClean="0"/>
              <a:t>2 hydrogen, 1 oxygen atom</a:t>
            </a:r>
          </a:p>
          <a:p>
            <a:r>
              <a:rPr lang="en-US" dirty="0" smtClean="0"/>
              <a:t>Unique properties</a:t>
            </a:r>
          </a:p>
          <a:p>
            <a:pPr lvl="1"/>
            <a:r>
              <a:rPr lang="en-US" dirty="0" smtClean="0"/>
              <a:t>Ice is less dense than liquid water</a:t>
            </a:r>
          </a:p>
          <a:p>
            <a:pPr lvl="1"/>
            <a:r>
              <a:rPr lang="en-US" dirty="0" smtClean="0"/>
              <a:t>Universal solvent</a:t>
            </a:r>
          </a:p>
          <a:p>
            <a:pPr lvl="1"/>
            <a:r>
              <a:rPr lang="en-US" dirty="0" smtClean="0"/>
              <a:t>Absorb a LARGE amount on heat…</a:t>
            </a:r>
          </a:p>
          <a:p>
            <a:r>
              <a:rPr lang="en-US" dirty="0" smtClean="0"/>
              <a:t>What kinds of bonds are present in a water molecule?</a:t>
            </a:r>
          </a:p>
          <a:p>
            <a:endParaRPr lang="en-US" dirty="0"/>
          </a:p>
        </p:txBody>
      </p:sp>
      <p:pic>
        <p:nvPicPr>
          <p:cNvPr id="4" name="Picture 10" descr="http://www.brooklyn.cuny.edu/bc/ahp/SDgraphics/PSgraphics/WaterMolecu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276600"/>
            <a:ext cx="2438400" cy="2126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</TotalTime>
  <Words>167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Constantia</vt:lpstr>
      <vt:lpstr>Wingdings 2</vt:lpstr>
      <vt:lpstr>Flow</vt:lpstr>
      <vt:lpstr>Take out a piece of paper and write about one of the following questions</vt:lpstr>
      <vt:lpstr>Building blocks in chemistry</vt:lpstr>
      <vt:lpstr>Bonds!</vt:lpstr>
      <vt:lpstr>Water is everywhere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out a piece of paper and write about one of the following questions</dc:title>
  <dc:creator>rfinger</dc:creator>
  <cp:lastModifiedBy>Rebecca Finger</cp:lastModifiedBy>
  <cp:revision>3</cp:revision>
  <dcterms:created xsi:type="dcterms:W3CDTF">2013-09-23T20:09:20Z</dcterms:created>
  <dcterms:modified xsi:type="dcterms:W3CDTF">2016-02-18T15:50:16Z</dcterms:modified>
</cp:coreProperties>
</file>