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B723-4E10-4D80-8688-7B86326DB334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AF7A-C8DA-40E5-BEAE-23D1F270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34" name="Picture 2" descr="http://www.ohiosci.org/SSD2012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816211" cy="48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04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Who cares about science?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7912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EVERYONE!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Who does science?</a:t>
            </a:r>
            <a:endParaRPr lang="en-US" dirty="0"/>
          </a:p>
        </p:txBody>
      </p:sp>
      <p:sp>
        <p:nvSpPr>
          <p:cNvPr id="13314" name="AutoShape 2" descr="http://upload.wikimedia.org/wikipedia/commons/9/9b/Mad_scientist_transparent_backgrou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http://upload.wikimedia.org/wikipedia/commons/9/9b/Mad_scientist_transparent_backgrou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File:Mad scientist transparent backgroun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558792" cy="4267200"/>
          </a:xfrm>
          <a:prstGeom prst="rect">
            <a:avLst/>
          </a:prstGeom>
          <a:noFill/>
        </p:spPr>
      </p:pic>
      <p:pic>
        <p:nvPicPr>
          <p:cNvPr id="13320" name="Picture 8" descr="http://blog.smu.edu/research/files/mt/Scientist,%20Lincoln,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3436686" cy="2287077"/>
          </a:xfrm>
          <a:prstGeom prst="rect">
            <a:avLst/>
          </a:prstGeom>
          <a:noFill/>
        </p:spPr>
      </p:pic>
      <p:pic>
        <p:nvPicPr>
          <p:cNvPr id="13322" name="Picture 10" descr="http://www.jeffbullas.com/wp-content/uploads/2012/06/10-Social-Media-Secrets-from-the-Social-Scient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05200"/>
            <a:ext cx="378142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all scientists wear lab coats!</a:t>
            </a:r>
            <a:endParaRPr lang="en-US" dirty="0"/>
          </a:p>
        </p:txBody>
      </p:sp>
      <p:pic>
        <p:nvPicPr>
          <p:cNvPr id="11266" name="Picture 2" descr="http://morriscourse.com/elements_of_ecology/images/ecologist_at_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3949389" cy="2590799"/>
          </a:xfrm>
          <a:prstGeom prst="rect">
            <a:avLst/>
          </a:prstGeom>
          <a:noFill/>
        </p:spPr>
      </p:pic>
      <p:pic>
        <p:nvPicPr>
          <p:cNvPr id="11268" name="Picture 4" descr="http://imgc.artprintimages.com/images/art-print/brian-j-skerry-an-ecologist-deploys-a-photoquadrat-frame-above-lobe-coral_i-G-37-3732-VTDZF00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2571749" cy="3429000"/>
          </a:xfrm>
          <a:prstGeom prst="rect">
            <a:avLst/>
          </a:prstGeom>
          <a:noFill/>
        </p:spPr>
      </p:pic>
      <p:pic>
        <p:nvPicPr>
          <p:cNvPr id="11270" name="Picture 6" descr="http://ww2.valdosta.edu/~klherrington/paleontologis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28800"/>
            <a:ext cx="4038600" cy="3028950"/>
          </a:xfrm>
          <a:prstGeom prst="rect">
            <a:avLst/>
          </a:prstGeom>
          <a:noFill/>
        </p:spPr>
      </p:pic>
      <p:pic>
        <p:nvPicPr>
          <p:cNvPr id="11272" name="Picture 8" descr="http://media.al.com/live/photo/dissectionjpg-df4a55a1d486c5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10000"/>
            <a:ext cx="3810000" cy="253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can lead to adventure.</a:t>
            </a:r>
            <a:endParaRPr lang="en-US" dirty="0"/>
          </a:p>
        </p:txBody>
      </p:sp>
      <p:sp>
        <p:nvSpPr>
          <p:cNvPr id="17410" name="AutoShape 2" descr="https://mail-attachment.googleusercontent.com/attachment/u/0/?ui=2&amp;ik=b99e9309d9&amp;view=att&amp;th=140715e6f5e6880e&amp;attid=0.6&amp;disp=inline&amp;realattid=f_hk9ceka45&amp;safe=1&amp;zw&amp;saduie=AG9B_P8g95O95edtPmPin-5yGLlj&amp;sadet=1376341776481&amp;sads=_0a9xKcJmP1qdAaHzE3VjoAYz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3" descr="C:\Users\rfinger\Dropbox\Photos\2648_1043851092397_83008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470401" cy="3352800"/>
          </a:xfrm>
          <a:prstGeom prst="rect">
            <a:avLst/>
          </a:prstGeom>
          <a:noFill/>
        </p:spPr>
      </p:pic>
      <p:pic>
        <p:nvPicPr>
          <p:cNvPr id="17412" name="Picture 4" descr="C:\Users\rfinger\Downloads\IMG_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1295400"/>
            <a:ext cx="4368800" cy="3276600"/>
          </a:xfrm>
          <a:prstGeom prst="rect">
            <a:avLst/>
          </a:prstGeom>
          <a:noFill/>
        </p:spPr>
      </p:pic>
      <p:pic>
        <p:nvPicPr>
          <p:cNvPr id="17413" name="Picture 5" descr="C:\Users\rfinger\Downloads\P1010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657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reasoning is what makes us human.</a:t>
            </a:r>
            <a:endParaRPr lang="en-US" dirty="0"/>
          </a:p>
        </p:txBody>
      </p:sp>
      <p:pic>
        <p:nvPicPr>
          <p:cNvPr id="19458" name="Picture 2" descr="http://www.omicspublishinggroup.net/wp-content/uploads/2013/03/Physical-Medicine-Rehabil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3619500" cy="2068474"/>
          </a:xfrm>
          <a:prstGeom prst="rect">
            <a:avLst/>
          </a:prstGeom>
          <a:noFill/>
        </p:spPr>
      </p:pic>
      <p:pic>
        <p:nvPicPr>
          <p:cNvPr id="19460" name="Picture 4" descr="http://images.pcworld.com/news/graphics/193420-ipad_iphone_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333750" cy="2219326"/>
          </a:xfrm>
          <a:prstGeom prst="rect">
            <a:avLst/>
          </a:prstGeom>
          <a:noFill/>
        </p:spPr>
      </p:pic>
      <p:pic>
        <p:nvPicPr>
          <p:cNvPr id="19462" name="Picture 6" descr="http://thegoldenlightchannel.com/wp-content/uploads/2013/02/organic_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657600"/>
            <a:ext cx="47625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science mean to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“The scientific research enterprise is built on a foundation of trust.”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	-On Being a Scientist (Cicerone et al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en-US" dirty="0" smtClean="0"/>
          </a:p>
          <a:p>
            <a:r>
              <a:rPr lang="en-US" dirty="0" smtClean="0"/>
              <a:t>Scientific </a:t>
            </a:r>
            <a:r>
              <a:rPr lang="en-US" dirty="0" smtClean="0"/>
              <a:t>ethical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Three </a:t>
            </a:r>
            <a:r>
              <a:rPr lang="en-US" dirty="0" smtClean="0"/>
              <a:t>core values</a:t>
            </a:r>
          </a:p>
          <a:p>
            <a:pPr lvl="1"/>
            <a:r>
              <a:rPr lang="en-US" dirty="0" smtClean="0"/>
              <a:t>Searching for uncertainty</a:t>
            </a:r>
          </a:p>
          <a:p>
            <a:pPr lvl="1"/>
            <a:r>
              <a:rPr lang="en-US" dirty="0" smtClean="0"/>
              <a:t>Recognition of ambiguity</a:t>
            </a:r>
          </a:p>
          <a:p>
            <a:pPr lvl="1"/>
            <a:r>
              <a:rPr lang="en-US" dirty="0" smtClean="0"/>
              <a:t>Learning from failure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is this science?</a:t>
            </a:r>
            <a:endParaRPr lang="en-US" dirty="0"/>
          </a:p>
        </p:txBody>
      </p:sp>
      <p:pic>
        <p:nvPicPr>
          <p:cNvPr id="2050" name="Picture 2" descr="http://blogs-images.forbes.com/jeffbercovici/files/2012/08/dr.-oz-weight-loss-p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4273794" cy="3619501"/>
          </a:xfrm>
          <a:prstGeom prst="rect">
            <a:avLst/>
          </a:prstGeom>
          <a:noFill/>
        </p:spPr>
      </p:pic>
      <p:pic>
        <p:nvPicPr>
          <p:cNvPr id="2052" name="Picture 4" descr="http://www.jewelry-secrets.com/Gemstones/Gemstone-Chakra-Healing-Crystals/Chakra-Healing-Gemsto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4572000" cy="4225912"/>
          </a:xfrm>
          <a:prstGeom prst="rect">
            <a:avLst/>
          </a:prstGeom>
          <a:noFill/>
        </p:spPr>
      </p:pic>
      <p:pic>
        <p:nvPicPr>
          <p:cNvPr id="2054" name="Picture 6" descr="http://www.rocainjurylaw.com/wp-content/uploads/2013/03/Examining_Docto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00200"/>
            <a:ext cx="7439526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bcdn-sphotos-b-a.akamaihd.net/hphotos-ak-ash4/1175728_648354148518933_1034964541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fbcdn-sphotos-b-a.akamaihd.net/hphotos-ak-ash4/1175728_648354148518933_10349645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114800" cy="4114800"/>
          </a:xfrm>
          <a:prstGeom prst="rect">
            <a:avLst/>
          </a:prstGeom>
          <a:noFill/>
        </p:spPr>
      </p:pic>
      <p:pic>
        <p:nvPicPr>
          <p:cNvPr id="1030" name="Picture 6" descr="https://fbcdn-sphotos-e-a.akamaihd.net/hphotos-ak-ash3/998069_645432962144385_17829674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33400"/>
            <a:ext cx="4762500" cy="581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57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Who does science?</vt:lpstr>
      <vt:lpstr>Not all scientists wear lab coats!</vt:lpstr>
      <vt:lpstr>Science can lead to adventure.</vt:lpstr>
      <vt:lpstr>Scientific reasoning is what makes us human.</vt:lpstr>
      <vt:lpstr>What does science mean to you?</vt:lpstr>
      <vt:lpstr>So is this science?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That’s Science!</dc:title>
  <dc:creator>rfinger</dc:creator>
  <cp:lastModifiedBy>rfinger</cp:lastModifiedBy>
  <cp:revision>32</cp:revision>
  <dcterms:created xsi:type="dcterms:W3CDTF">2013-08-12T06:48:25Z</dcterms:created>
  <dcterms:modified xsi:type="dcterms:W3CDTF">2013-08-22T17:54:46Z</dcterms:modified>
</cp:coreProperties>
</file>